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D0E1971F-BB62-43F3-BA01-4C5392E7ED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014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53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542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07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536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525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441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3527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954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07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700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985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A9F54-72A0-4FD7-B397-6E2F92E07DF2}" type="datetimeFigureOut">
              <a:rPr lang="pt-PT" smtClean="0"/>
              <a:t>18/02/2020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FF945-9101-4CA5-9BF8-3D885A88C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040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B5D6E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B5D6E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5D6E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B5D6E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5D6E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5D6E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6902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7860C-5FFF-4701-8D7A-5EC042419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8ECAF5C-FF6E-4864-815B-41251F0D7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7586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2 [Guardado automaticamente]" id="{27828247-4291-4356-8896-E3C1C0F66D8C}" vid="{836C64E7-BB32-4B61-BB2D-6289C73C16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0</Words>
  <Application>Microsoft Office PowerPoint</Application>
  <PresentationFormat>Ecrã Panorâmico</PresentationFormat>
  <Paragraphs>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mauro rodrigues</dc:creator>
  <cp:lastModifiedBy>mauro rodrigues</cp:lastModifiedBy>
  <cp:revision>4</cp:revision>
  <dcterms:created xsi:type="dcterms:W3CDTF">2020-02-17T11:30:40Z</dcterms:created>
  <dcterms:modified xsi:type="dcterms:W3CDTF">2020-02-18T11:56:12Z</dcterms:modified>
</cp:coreProperties>
</file>