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6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08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D0E1971F-BB62-43F3-BA01-4C5392E7ED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014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9F54-72A0-4FD7-B397-6E2F92E07DF2}" type="datetimeFigureOut">
              <a:rPr lang="pt-PT" smtClean="0"/>
              <a:t>18/02/2020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F945-9101-4CA5-9BF8-3D885A88C6F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953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9F54-72A0-4FD7-B397-6E2F92E07DF2}" type="datetimeFigureOut">
              <a:rPr lang="pt-PT" smtClean="0"/>
              <a:t>18/02/2020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F945-9101-4CA5-9BF8-3D885A88C6F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85423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9F54-72A0-4FD7-B397-6E2F92E07DF2}" type="datetimeFigureOut">
              <a:rPr lang="pt-PT" smtClean="0"/>
              <a:t>18/02/2020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F945-9101-4CA5-9BF8-3D885A88C6F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8073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9F54-72A0-4FD7-B397-6E2F92E07DF2}" type="datetimeFigureOut">
              <a:rPr lang="pt-PT" smtClean="0"/>
              <a:t>18/02/2020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F945-9101-4CA5-9BF8-3D885A88C6F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05362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9F54-72A0-4FD7-B397-6E2F92E07DF2}" type="datetimeFigureOut">
              <a:rPr lang="pt-PT" smtClean="0"/>
              <a:t>18/02/2020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F945-9101-4CA5-9BF8-3D885A88C6F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252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9F54-72A0-4FD7-B397-6E2F92E07DF2}" type="datetimeFigureOut">
              <a:rPr lang="pt-PT" smtClean="0"/>
              <a:t>18/02/2020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F945-9101-4CA5-9BF8-3D885A88C6F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04413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9F54-72A0-4FD7-B397-6E2F92E07DF2}" type="datetimeFigureOut">
              <a:rPr lang="pt-PT" smtClean="0"/>
              <a:t>18/02/2020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F945-9101-4CA5-9BF8-3D885A88C6F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73527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9F54-72A0-4FD7-B397-6E2F92E07DF2}" type="datetimeFigureOut">
              <a:rPr lang="pt-PT" smtClean="0"/>
              <a:t>18/02/2020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F945-9101-4CA5-9BF8-3D885A88C6F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29546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9F54-72A0-4FD7-B397-6E2F92E07DF2}" type="datetimeFigureOut">
              <a:rPr lang="pt-PT" smtClean="0"/>
              <a:t>18/02/2020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F945-9101-4CA5-9BF8-3D885A88C6F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4079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9F54-72A0-4FD7-B397-6E2F92E07DF2}" type="datetimeFigureOut">
              <a:rPr lang="pt-PT" smtClean="0"/>
              <a:t>18/02/2020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F945-9101-4CA5-9BF8-3D885A88C6F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47007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9F54-72A0-4FD7-B397-6E2F92E07DF2}" type="datetimeFigureOut">
              <a:rPr lang="pt-PT" smtClean="0"/>
              <a:t>18/02/2020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F945-9101-4CA5-9BF8-3D885A88C6F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59851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A9F54-72A0-4FD7-B397-6E2F92E07DF2}" type="datetimeFigureOut">
              <a:rPr lang="pt-PT" smtClean="0"/>
              <a:t>18/02/2020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FF945-9101-4CA5-9BF8-3D885A88C6F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30404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B5D6E7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B5D6E7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B5D6E7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B5D6E7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B5D6E7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B5D6E7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69021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87860C-5FFF-4701-8D7A-5EC042419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8ECAF5C-FF6E-4864-815B-41251F0D7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175869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ção2 [Guardado automaticamente]" id="{27828247-4291-4356-8896-E3C1C0F66D8C}" vid="{836C64E7-BB32-4B61-BB2D-6289C73C164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572</TotalTime>
  <Words>0</Words>
  <Application>Microsoft Office PowerPoint</Application>
  <PresentationFormat>Ecrã Panorâmico</PresentationFormat>
  <Paragraphs>0</Paragraphs>
  <Slides>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mauro rodrigues</dc:creator>
  <cp:lastModifiedBy>mauro rodrigues</cp:lastModifiedBy>
  <cp:revision>4</cp:revision>
  <dcterms:created xsi:type="dcterms:W3CDTF">2020-02-17T11:30:40Z</dcterms:created>
  <dcterms:modified xsi:type="dcterms:W3CDTF">2020-02-18T11:56:12Z</dcterms:modified>
</cp:coreProperties>
</file>