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F9756449-0997-3AA0-BAE4-D52439F7ED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8E01246-69FC-1597-57A1-FC4DD8BBBA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003D4-F832-42F8-AD9A-CEE8D0F6FB49}" type="datetimeFigureOut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80CD6AB6-E352-5CBF-FAB4-797BB473D8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4EE371C-C9F1-7341-288A-27D487B191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9D2B7-D342-4CFB-B535-4D5AAC18192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084548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DC303-D41D-4754-80F3-8E075CDB8BC0}" type="datetimeFigureOut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B1BD4-9115-4DCA-98F9-8616927A547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891357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10F2C-4F40-8932-62CE-B1481E7E1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71F74B-8D13-515C-5A43-F1CFD082D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BA87B7C-3770-ADEA-EE60-2FA46D3B8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01B9-4F0C-4FE0-91CB-734FC996A44C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540E890-3DAB-BD5B-3E58-FFA9869C2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632515D-167B-7BBA-DDA6-7D73A404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972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C078B-091A-BDC1-A829-735EB729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6648276-E2A8-AA7D-80DA-10EEFA04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A7300DB-0C36-30DA-181C-A3957019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0557-757B-4BF8-AB06-D0BA91B757ED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EED553-8077-D90D-FC9D-5474DD1B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CCA87F6-0C3F-4880-2A32-C78AC725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125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533A92-B29E-1A90-20D9-DBA2211F4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8F0F138-A186-89F3-FCAF-561D28931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69EC24E-1786-39F9-38FB-4E2A0CC1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D00A-39AE-4D4F-9657-214F0E4DF704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94525C-ACB5-A16D-6A37-0BECE604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23DECEB-34CD-81A1-5983-6C80E3C2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467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A62A8-434C-A773-C9E5-C06DCE93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56D2098-DAF5-FF00-0D6B-BC72E09C4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AE301B4-9FFE-90EB-0B62-BC1C4F40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1C9B-2788-462D-8402-5260D2FAF590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82F37B0-8F3D-CF08-65F5-0D352F325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F18426A-342F-6539-E0A6-3B3541B3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72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E9341F-38E8-FE2A-294C-FCE21EDF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0AFB8B-71FE-4860-B8CD-41715CB3B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18FD119-86AD-EAF9-3B65-65E76CEB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D029-2819-4162-9D7A-563044C2C39A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5830015-B09A-2585-8AAF-D4540F97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CA2486A-D52C-467B-E92D-2D51393B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609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C7D3F-4915-F874-64A6-8500C3B3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4F7567-7E3F-756D-577D-E424A4260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82EBE04-48B6-6729-7856-5DCF06051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27B9F24-E1B3-AC58-92A5-060FFD6AC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ADAF-1E70-4D2B-BB17-E264F814C75B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56D1D72-5B83-25C2-85ED-0018C0DF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D49E57F-58D9-F347-C3BD-032C9D55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620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01AA8-A08D-53FD-12DE-2F4B148DF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65796D4-E63A-38D1-A369-B9450B3BA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5E73E63-229B-51D5-F755-7D396983D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D9522B3-2D54-0009-9BC1-FAF8CB65D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3B15E5C8-8D49-AADF-53FD-6F63B15B9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C215D2B-5152-4DDA-4081-4C33B318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0849-C9AD-433F-99CF-88C5827B79C9}" type="datetime1">
              <a:rPr lang="pt-PT" smtClean="0"/>
              <a:t>26/02/2025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AE37758D-0D77-18AD-208F-0674F5858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FB8F4F4-FC49-F1BA-8CEE-B45E27E82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089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93F76-290F-0898-3966-0A57E1AE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D2D8073B-1065-4328-B4A4-B435388D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FC89-0021-4C75-90EB-77783BD8A92D}" type="datetime1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CCD7FF9-8926-2D4C-34CD-45D132474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E0766DC-8E8F-3763-CE66-D14D7456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961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2F1DA103-C1CF-1431-B95D-42A82737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83E6-5F99-4E0C-9059-3DDE0D2A9A48}" type="datetime1">
              <a:rPr lang="pt-PT" smtClean="0"/>
              <a:t>26/02/2025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93913ED6-DA30-B103-105F-239B38B1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CCAD94D-C577-110F-FF64-5766817C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511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2423F-1617-277F-2211-29246FD7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500C7F5-4ADA-227D-6C73-38735A6B2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8B1082A-05A9-DAFE-E361-E0EE9576E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4A965B3-7A7E-B595-5FC5-603929A89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5320-59E2-44FC-BD0C-CA6E6F7608B8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468020C-58B4-1355-0AB1-CC1B6735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221F073-C726-9ACF-F730-084E5091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055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886C7-6123-42BF-10EA-DC4D27D7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D0F2CE0-6BB7-9E5A-687A-EB327FDAD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3DAB0F0-5A5F-2F82-4F83-25FEBECFD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4150BB7-7F02-34FE-51DE-F16A71197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AC87-9A4C-46CD-A4BA-163E1A3A32A4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7E980C6-46B4-1A17-DD44-9AF9882C0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CD162A3-5CD0-EC03-4386-E1E74DF5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304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EF41CCD-A784-9BB7-DC21-25F5F2E9C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43DD31A-3A87-86BF-2A90-697B2E5BC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D6FE3A0-593F-01F6-8D0E-0C250590E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2EBD4A-FFD4-4E98-98C2-E37941B11AF3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A4B5EE3-5FDE-7E1E-16E9-A5FDC296C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413220D-3C91-C2BC-E6CF-22A61630A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58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34EF8-9758-1293-96D6-9FBA9A79D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0612"/>
            <a:ext cx="9144000" cy="2370185"/>
          </a:xfrm>
        </p:spPr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C9959E-1A7E-EAD8-28D9-899028450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02213"/>
            <a:ext cx="9144000" cy="1655762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B7F7EEE-9395-C2BB-EAFB-E769ABF0A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600825" cy="212720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1561DE7B-C2C1-1185-3994-95C3E8ECD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3550" y="6199577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5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74A3A-7AA0-6B40-A544-E2DBE2C2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Orientações de elaboração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77E87B9-2651-FF17-161A-A67A909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>
            <a:normAutofit/>
          </a:bodyPr>
          <a:lstStyle/>
          <a:p>
            <a:r>
              <a:rPr lang="pt-PT" dirty="0"/>
              <a:t>O tempo para apresentação não pode exceder os 3 minutos (e.g. </a:t>
            </a:r>
            <a:r>
              <a:rPr lang="pt-PT" dirty="0" err="1"/>
              <a:t>power</a:t>
            </a:r>
            <a:r>
              <a:rPr lang="pt-PT" dirty="0"/>
              <a:t> </a:t>
            </a:r>
            <a:r>
              <a:rPr lang="pt-PT" dirty="0" err="1"/>
              <a:t>point</a:t>
            </a:r>
            <a:r>
              <a:rPr lang="pt-PT" dirty="0"/>
              <a:t> até 6 diapositivos).</a:t>
            </a:r>
          </a:p>
          <a:p>
            <a:r>
              <a:rPr lang="pt-PT" dirty="0"/>
              <a:t>Elementos a incluir:</a:t>
            </a:r>
          </a:p>
          <a:p>
            <a:pPr lvl="1"/>
            <a:r>
              <a:rPr lang="pt-PT" dirty="0"/>
              <a:t>Título</a:t>
            </a:r>
          </a:p>
          <a:p>
            <a:pPr lvl="1"/>
            <a:r>
              <a:rPr lang="pt-PT" dirty="0"/>
              <a:t>Autores </a:t>
            </a:r>
          </a:p>
          <a:p>
            <a:pPr lvl="1"/>
            <a:r>
              <a:rPr lang="pt-PT" dirty="0"/>
              <a:t>Palavras-chave</a:t>
            </a:r>
          </a:p>
          <a:p>
            <a:pPr lvl="1"/>
            <a:r>
              <a:rPr lang="pt-PT" dirty="0"/>
              <a:t>Introdução</a:t>
            </a:r>
          </a:p>
          <a:p>
            <a:pPr lvl="1"/>
            <a:r>
              <a:rPr lang="pt-PT" dirty="0"/>
              <a:t>Objetivos</a:t>
            </a:r>
          </a:p>
          <a:p>
            <a:pPr lvl="1"/>
            <a:r>
              <a:rPr lang="pt-PT" dirty="0"/>
              <a:t>Métodos/etapas do projeto/atividades</a:t>
            </a:r>
          </a:p>
          <a:p>
            <a:pPr lvl="1"/>
            <a:r>
              <a:rPr lang="pt-PT" dirty="0"/>
              <a:t>Resultados/notas finais</a:t>
            </a:r>
          </a:p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6036293-7493-AF73-BFA5-E0EE3374E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9B74DEB-0A1C-1C8D-7C35-1492AAFBE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9546" y="6199342"/>
            <a:ext cx="1222454" cy="64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6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370FC-6CBC-4C32-DD8B-4A20267E6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6F828-B267-FCF7-7A78-CAC8CC035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DAD1DAD-B6F0-8C8B-4F9D-04B4F06A7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7CB4E07-E11A-2275-09EE-1EE088A09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2359637-F1EC-891B-B78E-0B9A2F5336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8500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0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2C937-8BF7-B9A7-3B93-F3D47738F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9B9CC5-2AF5-1C58-CF86-86EA2EABC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A4E9ACF-9F6D-C062-0844-0DAF05697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B04779C-028C-FD04-D09A-8E980B31A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CBCE1A84-A91A-353F-56C8-C63777FA3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8500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42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F5531-89FD-3F50-C7E6-9D20DB0F2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62D69-36F0-B0C2-4991-DDD32849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D64E35D-0F47-7192-DB76-6A6993F14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F8920D1-A838-6D21-1CCA-FCC2F034C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46E5529-5FFF-E82A-60AB-41DC9660C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8500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95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F4650-6C71-A3FE-71C4-D7C5BF59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81B1E-DBA3-DF37-D79E-E5CCDE3FD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22AA0D7-290E-B0E1-79B9-44CD996EE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7FF2F63-87AF-DACA-CCA9-3E3D9D736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701897B-345C-9D81-01A2-1FDE77091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8500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9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43172-338F-89A1-0E03-3C359374C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7A0D55-4392-3E8D-3AF3-6E9572FB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6878066-7442-5067-2FBC-CA388402B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CCB7F95-44B9-65E3-A19D-18001E7B6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4DDB1CF-159C-0969-A282-5D37EFFAA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8500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606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44</Words>
  <Application>Microsoft Office PowerPoint</Application>
  <PresentationFormat>Ecrã Panorâmico</PresentationFormat>
  <Paragraphs>10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Apresentação do PowerPoint</vt:lpstr>
      <vt:lpstr>Orientações de elaboração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Revisor</dc:creator>
  <cp:lastModifiedBy>Revisor</cp:lastModifiedBy>
  <cp:revision>3</cp:revision>
  <dcterms:created xsi:type="dcterms:W3CDTF">2025-02-26T10:20:45Z</dcterms:created>
  <dcterms:modified xsi:type="dcterms:W3CDTF">2025-02-26T10:36:31Z</dcterms:modified>
</cp:coreProperties>
</file>