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F9756449-0997-3AA0-BAE4-D52439F7ED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18E01246-69FC-1597-57A1-FC4DD8BBBA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003D4-F832-42F8-AD9A-CEE8D0F6FB49}" type="datetimeFigureOut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80CD6AB6-E352-5CBF-FAB4-797BB473D8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4EE371C-C9F1-7341-288A-27D487B191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9D2B7-D342-4CFB-B535-4D5AAC18192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084548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DC303-D41D-4754-80F3-8E075CDB8BC0}" type="datetimeFigureOut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B1BD4-9115-4DCA-98F9-8616927A547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891357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D10F2C-4F40-8932-62CE-B1481E7E1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71F74B-8D13-515C-5A43-F1CFD082D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BA87B7C-3770-ADEA-EE60-2FA46D3B8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F01B9-4F0C-4FE0-91CB-734FC996A44C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540E890-3DAB-BD5B-3E58-FFA9869C2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632515D-167B-7BBA-DDA6-7D73A404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972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EC078B-091A-BDC1-A829-735EB729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76648276-E2A8-AA7D-80DA-10EEFA04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A7300DB-0C36-30DA-181C-A3957019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0557-757B-4BF8-AB06-D0BA91B757ED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EED553-8077-D90D-FC9D-5474DD1B6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CCA87F6-0C3F-4880-2A32-C78AC725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125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533A92-B29E-1A90-20D9-DBA2211F4F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8F0F138-A186-89F3-FCAF-561D28931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69EC24E-1786-39F9-38FB-4E2A0CC1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DD00A-39AE-4D4F-9657-214F0E4DF704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94525C-ACB5-A16D-6A37-0BECE604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23DECEB-34CD-81A1-5983-6C80E3C20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467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2A62A8-434C-A773-C9E5-C06DCE93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56D2098-DAF5-FF00-0D6B-BC72E09C4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AE301B4-9FFE-90EB-0B62-BC1C4F401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1C9B-2788-462D-8402-5260D2FAF590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82F37B0-8F3D-CF08-65F5-0D352F325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F18426A-342F-6539-E0A6-3B3541B3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72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E9341F-38E8-FE2A-294C-FCE21EDF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60AFB8B-71FE-4860-B8CD-41715CB3B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18FD119-86AD-EAF9-3B65-65E76CEB8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ED029-2819-4162-9D7A-563044C2C39A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5830015-B09A-2585-8AAF-D4540F97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CA2486A-D52C-467B-E92D-2D51393B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609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DC7D3F-4915-F874-64A6-8500C3B3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4F7567-7E3F-756D-577D-E424A4260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82EBE04-48B6-6729-7856-5DCF06051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27B9F24-E1B3-AC58-92A5-060FFD6AC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ADAF-1E70-4D2B-BB17-E264F814C75B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56D1D72-5B83-25C2-85ED-0018C0DFB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D49E57F-58D9-F347-C3BD-032C9D55A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620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01AA8-A08D-53FD-12DE-2F4B148DF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65796D4-E63A-38D1-A369-B9450B3BA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5E73E63-229B-51D5-F755-7D396983D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BD9522B3-2D54-0009-9BC1-FAF8CB65D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3B15E5C8-8D49-AADF-53FD-6F63B15B9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C215D2B-5152-4DDA-4081-4C33B3188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80849-C9AD-433F-99CF-88C5827B79C9}" type="datetime1">
              <a:rPr lang="pt-PT" smtClean="0"/>
              <a:t>26/02/2025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AE37758D-0D77-18AD-208F-0674F5858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1FB8F4F4-FC49-F1BA-8CEE-B45E27E82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089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F93F76-290F-0898-3966-0A57E1AE3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D2D8073B-1065-4328-B4A4-B435388D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FFC89-0021-4C75-90EB-77783BD8A92D}" type="datetime1">
              <a:rPr lang="pt-PT" smtClean="0"/>
              <a:t>26/02/2025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4CCD7FF9-8926-2D4C-34CD-45D132474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E0766DC-8E8F-3763-CE66-D14D7456A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961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2F1DA103-C1CF-1431-B95D-42A82737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83E6-5F99-4E0C-9059-3DDE0D2A9A48}" type="datetime1">
              <a:rPr lang="pt-PT" smtClean="0"/>
              <a:t>26/02/2025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93913ED6-DA30-B103-105F-239B38B13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CCAD94D-C577-110F-FF64-5766817C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511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2423F-1617-277F-2211-29246FD7C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500C7F5-4ADA-227D-6C73-38735A6B2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58B1082A-05A9-DAFE-E361-E0EE9576E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4A965B3-7A7E-B595-5FC5-603929A89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5320-59E2-44FC-BD0C-CA6E6F7608B8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468020C-58B4-1355-0AB1-CC1B6735C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221F073-C726-9ACF-F730-084E5091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055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886C7-6123-42BF-10EA-DC4D27D7A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D0F2CE0-6BB7-9E5A-687A-EB327FDAD0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3DAB0F0-5A5F-2F82-4F83-25FEBECFD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4150BB7-7F02-34FE-51DE-F16A71197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AC87-9A4C-46CD-A4BA-163E1A3A32A4}" type="datetime1">
              <a:rPr lang="pt-PT" smtClean="0"/>
              <a:t>26/02/2025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7E980C6-46B4-1A17-DD44-9AF9882C0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CD162A3-5CD0-EC03-4386-E1E74DF5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304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EF41CCD-A784-9BB7-DC21-25F5F2E9C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143DD31A-3A87-86BF-2A90-697B2E5BC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D6FE3A0-593F-01F6-8D0E-0C250590E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2EBD4A-FFD4-4E98-98C2-E37941B11AF3}" type="datetime1">
              <a:rPr lang="pt-PT" smtClean="0"/>
              <a:t>26/02/2025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A4B5EE3-5FDE-7E1E-16E9-A5FDC296C8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413220D-3C91-C2BC-E6CF-22A61630A6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1F81CD-71A0-4E26-BCC9-ABB6A85A7DA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58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D34EF8-9758-1293-96D6-9FBA9A79D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0612"/>
            <a:ext cx="9144000" cy="2370185"/>
          </a:xfrm>
        </p:spPr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C9959E-1A7E-EAD8-28D9-8990284505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02213"/>
            <a:ext cx="9144000" cy="1655762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B7F7EEE-9395-C2BB-EAFB-E769ABF0A0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600825" cy="212720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920E74DF-6C44-BCE2-8833-ED09D02402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959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EE5DC-FFBD-D98D-1243-FE506D907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57626-F12F-FF41-2AF5-4D1D9720B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162BC3B-4C3F-E425-5D54-4E2A8F8C3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B7B5D3B5-6C8B-6D6E-AE6B-A066B4615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E9FAF17-8839-3F6F-24D0-7033ED6F22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37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5CD41-DD0C-9528-AF04-2F2BB17A0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E8A53-8208-2246-7AB5-764A644FB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890A280-62D7-2164-5141-BA8B88884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729D8DE-E5E1-D74D-DFBD-C6D2D00C0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3F79364-6709-DB4F-F6E4-0ED2DDD03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998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74A3A-7AA0-6B40-A544-E2DBE2C2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77E87B9-2651-FF17-161A-A67A90949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6036293-7493-AF73-BFA5-E0EE3374E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10DA35C-AF79-7D57-DACC-3708BBA77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60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A1EAD-26D9-A0A9-B87E-1EB5DFB3D1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7806C7-49B6-AF6B-F265-8960740CF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3C4596B-0D45-9E2D-C1F8-698DC72E7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7642F58-FDEB-CBF3-22B9-3A0AD09C7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170A755-551C-E723-4580-E735D3E8D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15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FA3E0-FBC6-CD41-C51E-7A38E70DA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735FB-66D9-A8A2-A41C-D73C54F57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D0F04E1-C02B-846A-3C31-B80C0876C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C8627A6-8933-269E-480E-F7DA810D8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30DD6C15-CE85-E7C7-2DF0-CF438DC73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09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D46CC-18C0-CE45-063B-97EDDB548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5D627-6956-251F-9D7D-ED7E32441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978D583-8932-FCE6-D62A-8147D9BDA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BDBC235-486E-78CE-4E6C-FE59B94F9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C5C1096-9F1D-B0CF-3A3B-FAF21EC6AB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FF264-048E-42DB-0DD3-59D44B62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194DE-F57C-E012-B80C-1D9DB2CA5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F7750BE-A8D8-8B65-9FED-76D98CAB6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2AF12395-D15E-BF53-D7CE-A1B714539D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EF283B4-66F5-B377-C24C-9D7F5F66EE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049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0C1579-F8F9-466C-33B4-3B01CF142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604C1-20DE-FF41-95D2-B50B86DD5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2341C4D8-B5E0-B451-B519-4DDFA371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9433AAE-A9B5-C22C-6625-43BEEF064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44E3AE54-ABC0-64C6-5C8C-58CC037D3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92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A62F8-2B9F-E162-000B-3529E668D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569420-3EC6-6578-ECF1-043BD6EA1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58BFAA4-5D60-B019-5EE6-74474B2B0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5F0A002-7522-FE6E-3382-0D7934BE6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B26E0C3-2C33-8AB7-72B2-E2016EA76E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1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F2683-7F9B-F08B-8E10-5055D418C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25578C-C05B-8FD4-C55B-3125CDD0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2E717FF-8B71-7BD8-7045-239020B83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94175"/>
          </a:xfrm>
        </p:spPr>
        <p:txBody>
          <a:bodyPr/>
          <a:lstStyle/>
          <a:p>
            <a:endParaRPr lang="pt-PT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5D6CE0C-D261-75B6-A37D-772BD26DA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72859"/>
            <a:ext cx="2125695" cy="68514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72DEC6C-793A-05E4-8274-2DFDDC448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598" y="6217865"/>
            <a:ext cx="1225402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8886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Ecrã Panorâmico</PresentationFormat>
  <Paragraphs>0</Paragraphs>
  <Slides>11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Revisor</dc:creator>
  <cp:lastModifiedBy>Revisor</cp:lastModifiedBy>
  <cp:revision>2</cp:revision>
  <dcterms:created xsi:type="dcterms:W3CDTF">2025-02-26T10:20:45Z</dcterms:created>
  <dcterms:modified xsi:type="dcterms:W3CDTF">2025-02-26T10:36:25Z</dcterms:modified>
</cp:coreProperties>
</file>