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32399288" cy="23399750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7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829544"/>
            <a:ext cx="27539395" cy="8146580"/>
          </a:xfrm>
        </p:spPr>
        <p:txBody>
          <a:bodyPr anchor="b"/>
          <a:lstStyle>
            <a:lvl1pPr algn="ctr">
              <a:defRPr sz="20472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2290287"/>
            <a:ext cx="24299466" cy="5649521"/>
          </a:xfrm>
        </p:spPr>
        <p:txBody>
          <a:bodyPr/>
          <a:lstStyle>
            <a:lvl1pPr marL="0" indent="0" algn="ctr">
              <a:buNone/>
              <a:defRPr sz="8189"/>
            </a:lvl1pPr>
            <a:lvl2pPr marL="1559966" indent="0" algn="ctr">
              <a:buNone/>
              <a:defRPr sz="6824"/>
            </a:lvl2pPr>
            <a:lvl3pPr marL="3119933" indent="0" algn="ctr">
              <a:buNone/>
              <a:defRPr sz="6142"/>
            </a:lvl3pPr>
            <a:lvl4pPr marL="4679899" indent="0" algn="ctr">
              <a:buNone/>
              <a:defRPr sz="5459"/>
            </a:lvl4pPr>
            <a:lvl5pPr marL="6239866" indent="0" algn="ctr">
              <a:buNone/>
              <a:defRPr sz="5459"/>
            </a:lvl5pPr>
            <a:lvl6pPr marL="7799832" indent="0" algn="ctr">
              <a:buNone/>
              <a:defRPr sz="5459"/>
            </a:lvl6pPr>
            <a:lvl7pPr marL="9359798" indent="0" algn="ctr">
              <a:buNone/>
              <a:defRPr sz="5459"/>
            </a:lvl7pPr>
            <a:lvl8pPr marL="10919765" indent="0" algn="ctr">
              <a:buNone/>
              <a:defRPr sz="5459"/>
            </a:lvl8pPr>
            <a:lvl9pPr marL="12479731" indent="0" algn="ctr">
              <a:buNone/>
              <a:defRPr sz="5459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369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359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245820"/>
            <a:ext cx="6986096" cy="19830207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245820"/>
            <a:ext cx="20553298" cy="1983020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065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43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833695"/>
            <a:ext cx="27944386" cy="9733644"/>
          </a:xfrm>
        </p:spPr>
        <p:txBody>
          <a:bodyPr anchor="b"/>
          <a:lstStyle>
            <a:lvl1pPr>
              <a:defRPr sz="20472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5659423"/>
            <a:ext cx="27944386" cy="5118694"/>
          </a:xfrm>
        </p:spPr>
        <p:txBody>
          <a:bodyPr/>
          <a:lstStyle>
            <a:lvl1pPr marL="0" indent="0">
              <a:buNone/>
              <a:defRPr sz="8189">
                <a:solidFill>
                  <a:schemeClr val="tx1"/>
                </a:solidFill>
              </a:defRPr>
            </a:lvl1pPr>
            <a:lvl2pPr marL="1559966" indent="0">
              <a:buNone/>
              <a:defRPr sz="6824">
                <a:solidFill>
                  <a:schemeClr val="tx1">
                    <a:tint val="75000"/>
                  </a:schemeClr>
                </a:solidFill>
              </a:defRPr>
            </a:lvl2pPr>
            <a:lvl3pPr marL="3119933" indent="0">
              <a:buNone/>
              <a:defRPr sz="6142">
                <a:solidFill>
                  <a:schemeClr val="tx1">
                    <a:tint val="75000"/>
                  </a:schemeClr>
                </a:solidFill>
              </a:defRPr>
            </a:lvl3pPr>
            <a:lvl4pPr marL="4679899" indent="0">
              <a:buNone/>
              <a:defRPr sz="5459">
                <a:solidFill>
                  <a:schemeClr val="tx1">
                    <a:tint val="75000"/>
                  </a:schemeClr>
                </a:solidFill>
              </a:defRPr>
            </a:lvl4pPr>
            <a:lvl5pPr marL="6239866" indent="0">
              <a:buNone/>
              <a:defRPr sz="5459">
                <a:solidFill>
                  <a:schemeClr val="tx1">
                    <a:tint val="75000"/>
                  </a:schemeClr>
                </a:solidFill>
              </a:defRPr>
            </a:lvl5pPr>
            <a:lvl6pPr marL="7799832" indent="0">
              <a:buNone/>
              <a:defRPr sz="5459">
                <a:solidFill>
                  <a:schemeClr val="tx1">
                    <a:tint val="75000"/>
                  </a:schemeClr>
                </a:solidFill>
              </a:defRPr>
            </a:lvl6pPr>
            <a:lvl7pPr marL="9359798" indent="0">
              <a:buNone/>
              <a:defRPr sz="5459">
                <a:solidFill>
                  <a:schemeClr val="tx1">
                    <a:tint val="75000"/>
                  </a:schemeClr>
                </a:solidFill>
              </a:defRPr>
            </a:lvl7pPr>
            <a:lvl8pPr marL="10919765" indent="0">
              <a:buNone/>
              <a:defRPr sz="5459">
                <a:solidFill>
                  <a:schemeClr val="tx1">
                    <a:tint val="75000"/>
                  </a:schemeClr>
                </a:solidFill>
              </a:defRPr>
            </a:lvl8pPr>
            <a:lvl9pPr marL="12479731" indent="0">
              <a:buNone/>
              <a:defRPr sz="54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521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6229100"/>
            <a:ext cx="13769697" cy="1484692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6229100"/>
            <a:ext cx="13769697" cy="1484692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014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245825"/>
            <a:ext cx="27944386" cy="452287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736191"/>
            <a:ext cx="13706415" cy="2811218"/>
          </a:xfrm>
        </p:spPr>
        <p:txBody>
          <a:bodyPr anchor="b"/>
          <a:lstStyle>
            <a:lvl1pPr marL="0" indent="0">
              <a:buNone/>
              <a:defRPr sz="8189" b="1"/>
            </a:lvl1pPr>
            <a:lvl2pPr marL="1559966" indent="0">
              <a:buNone/>
              <a:defRPr sz="6824" b="1"/>
            </a:lvl2pPr>
            <a:lvl3pPr marL="3119933" indent="0">
              <a:buNone/>
              <a:defRPr sz="6142" b="1"/>
            </a:lvl3pPr>
            <a:lvl4pPr marL="4679899" indent="0">
              <a:buNone/>
              <a:defRPr sz="5459" b="1"/>
            </a:lvl4pPr>
            <a:lvl5pPr marL="6239866" indent="0">
              <a:buNone/>
              <a:defRPr sz="5459" b="1"/>
            </a:lvl5pPr>
            <a:lvl6pPr marL="7799832" indent="0">
              <a:buNone/>
              <a:defRPr sz="5459" b="1"/>
            </a:lvl6pPr>
            <a:lvl7pPr marL="9359798" indent="0">
              <a:buNone/>
              <a:defRPr sz="5459" b="1"/>
            </a:lvl7pPr>
            <a:lvl8pPr marL="10919765" indent="0">
              <a:buNone/>
              <a:defRPr sz="5459" b="1"/>
            </a:lvl8pPr>
            <a:lvl9pPr marL="12479731" indent="0">
              <a:buNone/>
              <a:defRPr sz="545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8547409"/>
            <a:ext cx="13706415" cy="1257195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736191"/>
            <a:ext cx="13773917" cy="2811218"/>
          </a:xfrm>
        </p:spPr>
        <p:txBody>
          <a:bodyPr anchor="b"/>
          <a:lstStyle>
            <a:lvl1pPr marL="0" indent="0">
              <a:buNone/>
              <a:defRPr sz="8189" b="1"/>
            </a:lvl1pPr>
            <a:lvl2pPr marL="1559966" indent="0">
              <a:buNone/>
              <a:defRPr sz="6824" b="1"/>
            </a:lvl2pPr>
            <a:lvl3pPr marL="3119933" indent="0">
              <a:buNone/>
              <a:defRPr sz="6142" b="1"/>
            </a:lvl3pPr>
            <a:lvl4pPr marL="4679899" indent="0">
              <a:buNone/>
              <a:defRPr sz="5459" b="1"/>
            </a:lvl4pPr>
            <a:lvl5pPr marL="6239866" indent="0">
              <a:buNone/>
              <a:defRPr sz="5459" b="1"/>
            </a:lvl5pPr>
            <a:lvl6pPr marL="7799832" indent="0">
              <a:buNone/>
              <a:defRPr sz="5459" b="1"/>
            </a:lvl6pPr>
            <a:lvl7pPr marL="9359798" indent="0">
              <a:buNone/>
              <a:defRPr sz="5459" b="1"/>
            </a:lvl7pPr>
            <a:lvl8pPr marL="10919765" indent="0">
              <a:buNone/>
              <a:defRPr sz="5459" b="1"/>
            </a:lvl8pPr>
            <a:lvl9pPr marL="12479731" indent="0">
              <a:buNone/>
              <a:defRPr sz="545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8547409"/>
            <a:ext cx="13773917" cy="1257195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783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65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101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559983"/>
            <a:ext cx="10449614" cy="5459942"/>
          </a:xfrm>
        </p:spPr>
        <p:txBody>
          <a:bodyPr anchor="b"/>
          <a:lstStyle>
            <a:lvl1pPr>
              <a:defRPr sz="1091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369136"/>
            <a:ext cx="16402140" cy="16628989"/>
          </a:xfrm>
        </p:spPr>
        <p:txBody>
          <a:bodyPr/>
          <a:lstStyle>
            <a:lvl1pPr>
              <a:defRPr sz="10918"/>
            </a:lvl1pPr>
            <a:lvl2pPr>
              <a:defRPr sz="9554"/>
            </a:lvl2pPr>
            <a:lvl3pPr>
              <a:defRPr sz="8189"/>
            </a:lvl3pPr>
            <a:lvl4pPr>
              <a:defRPr sz="6824"/>
            </a:lvl4pPr>
            <a:lvl5pPr>
              <a:defRPr sz="6824"/>
            </a:lvl5pPr>
            <a:lvl6pPr>
              <a:defRPr sz="6824"/>
            </a:lvl6pPr>
            <a:lvl7pPr>
              <a:defRPr sz="6824"/>
            </a:lvl7pPr>
            <a:lvl8pPr>
              <a:defRPr sz="6824"/>
            </a:lvl8pPr>
            <a:lvl9pPr>
              <a:defRPr sz="6824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7019925"/>
            <a:ext cx="10449614" cy="13005279"/>
          </a:xfrm>
        </p:spPr>
        <p:txBody>
          <a:bodyPr/>
          <a:lstStyle>
            <a:lvl1pPr marL="0" indent="0">
              <a:buNone/>
              <a:defRPr sz="5459"/>
            </a:lvl1pPr>
            <a:lvl2pPr marL="1559966" indent="0">
              <a:buNone/>
              <a:defRPr sz="4777"/>
            </a:lvl2pPr>
            <a:lvl3pPr marL="3119933" indent="0">
              <a:buNone/>
              <a:defRPr sz="4094"/>
            </a:lvl3pPr>
            <a:lvl4pPr marL="4679899" indent="0">
              <a:buNone/>
              <a:defRPr sz="3412"/>
            </a:lvl4pPr>
            <a:lvl5pPr marL="6239866" indent="0">
              <a:buNone/>
              <a:defRPr sz="3412"/>
            </a:lvl5pPr>
            <a:lvl6pPr marL="7799832" indent="0">
              <a:buNone/>
              <a:defRPr sz="3412"/>
            </a:lvl6pPr>
            <a:lvl7pPr marL="9359798" indent="0">
              <a:buNone/>
              <a:defRPr sz="3412"/>
            </a:lvl7pPr>
            <a:lvl8pPr marL="10919765" indent="0">
              <a:buNone/>
              <a:defRPr sz="3412"/>
            </a:lvl8pPr>
            <a:lvl9pPr marL="12479731" indent="0">
              <a:buNone/>
              <a:defRPr sz="3412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416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559983"/>
            <a:ext cx="10449614" cy="5459942"/>
          </a:xfrm>
        </p:spPr>
        <p:txBody>
          <a:bodyPr anchor="b"/>
          <a:lstStyle>
            <a:lvl1pPr>
              <a:defRPr sz="1091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369136"/>
            <a:ext cx="16402140" cy="16628989"/>
          </a:xfrm>
        </p:spPr>
        <p:txBody>
          <a:bodyPr anchor="t"/>
          <a:lstStyle>
            <a:lvl1pPr marL="0" indent="0">
              <a:buNone/>
              <a:defRPr sz="10918"/>
            </a:lvl1pPr>
            <a:lvl2pPr marL="1559966" indent="0">
              <a:buNone/>
              <a:defRPr sz="9554"/>
            </a:lvl2pPr>
            <a:lvl3pPr marL="3119933" indent="0">
              <a:buNone/>
              <a:defRPr sz="8189"/>
            </a:lvl3pPr>
            <a:lvl4pPr marL="4679899" indent="0">
              <a:buNone/>
              <a:defRPr sz="6824"/>
            </a:lvl4pPr>
            <a:lvl5pPr marL="6239866" indent="0">
              <a:buNone/>
              <a:defRPr sz="6824"/>
            </a:lvl5pPr>
            <a:lvl6pPr marL="7799832" indent="0">
              <a:buNone/>
              <a:defRPr sz="6824"/>
            </a:lvl6pPr>
            <a:lvl7pPr marL="9359798" indent="0">
              <a:buNone/>
              <a:defRPr sz="6824"/>
            </a:lvl7pPr>
            <a:lvl8pPr marL="10919765" indent="0">
              <a:buNone/>
              <a:defRPr sz="6824"/>
            </a:lvl8pPr>
            <a:lvl9pPr marL="12479731" indent="0">
              <a:buNone/>
              <a:defRPr sz="6824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7019925"/>
            <a:ext cx="10449614" cy="13005279"/>
          </a:xfrm>
        </p:spPr>
        <p:txBody>
          <a:bodyPr/>
          <a:lstStyle>
            <a:lvl1pPr marL="0" indent="0">
              <a:buNone/>
              <a:defRPr sz="5459"/>
            </a:lvl1pPr>
            <a:lvl2pPr marL="1559966" indent="0">
              <a:buNone/>
              <a:defRPr sz="4777"/>
            </a:lvl2pPr>
            <a:lvl3pPr marL="3119933" indent="0">
              <a:buNone/>
              <a:defRPr sz="4094"/>
            </a:lvl3pPr>
            <a:lvl4pPr marL="4679899" indent="0">
              <a:buNone/>
              <a:defRPr sz="3412"/>
            </a:lvl4pPr>
            <a:lvl5pPr marL="6239866" indent="0">
              <a:buNone/>
              <a:defRPr sz="3412"/>
            </a:lvl5pPr>
            <a:lvl6pPr marL="7799832" indent="0">
              <a:buNone/>
              <a:defRPr sz="3412"/>
            </a:lvl6pPr>
            <a:lvl7pPr marL="9359798" indent="0">
              <a:buNone/>
              <a:defRPr sz="3412"/>
            </a:lvl7pPr>
            <a:lvl8pPr marL="10919765" indent="0">
              <a:buNone/>
              <a:defRPr sz="3412"/>
            </a:lvl8pPr>
            <a:lvl9pPr marL="12479731" indent="0">
              <a:buNone/>
              <a:defRPr sz="3412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88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245825"/>
            <a:ext cx="27944386" cy="4522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6229100"/>
            <a:ext cx="27944386" cy="14846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1688107"/>
            <a:ext cx="7289840" cy="1245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FF34-4244-4D8C-81DB-E6F21D24789C}" type="datetimeFigureOut">
              <a:rPr lang="pt-PT" smtClean="0"/>
              <a:t>26/02/2025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1688107"/>
            <a:ext cx="10934760" cy="1245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1688107"/>
            <a:ext cx="7289840" cy="1245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5921F-7F2A-4BFB-A42C-1BC20791766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40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3119933" rtl="0" eaLnBrk="1" latinLnBrk="0" hangingPunct="1">
        <a:lnSpc>
          <a:spcPct val="90000"/>
        </a:lnSpc>
        <a:spcBef>
          <a:spcPct val="0"/>
        </a:spcBef>
        <a:buNone/>
        <a:defRPr sz="150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9983" indent="-779983" algn="l" defTabSz="3119933" rtl="0" eaLnBrk="1" latinLnBrk="0" hangingPunct="1">
        <a:lnSpc>
          <a:spcPct val="90000"/>
        </a:lnSpc>
        <a:spcBef>
          <a:spcPts val="3412"/>
        </a:spcBef>
        <a:buFont typeface="Arial" panose="020B0604020202020204" pitchFamily="34" charset="0"/>
        <a:buChar char="•"/>
        <a:defRPr sz="9554" kern="1200">
          <a:solidFill>
            <a:schemeClr val="tx1"/>
          </a:solidFill>
          <a:latin typeface="+mn-lt"/>
          <a:ea typeface="+mn-ea"/>
          <a:cs typeface="+mn-cs"/>
        </a:defRPr>
      </a:lvl1pPr>
      <a:lvl2pPr marL="2339950" indent="-779983" algn="l" defTabSz="3119933" rtl="0" eaLnBrk="1" latinLnBrk="0" hangingPunct="1">
        <a:lnSpc>
          <a:spcPct val="90000"/>
        </a:lnSpc>
        <a:spcBef>
          <a:spcPts val="1706"/>
        </a:spcBef>
        <a:buFont typeface="Arial" panose="020B0604020202020204" pitchFamily="34" charset="0"/>
        <a:buChar char="•"/>
        <a:defRPr sz="8189" kern="1200">
          <a:solidFill>
            <a:schemeClr val="tx1"/>
          </a:solidFill>
          <a:latin typeface="+mn-lt"/>
          <a:ea typeface="+mn-ea"/>
          <a:cs typeface="+mn-cs"/>
        </a:defRPr>
      </a:lvl2pPr>
      <a:lvl3pPr marL="3899916" indent="-779983" algn="l" defTabSz="3119933" rtl="0" eaLnBrk="1" latinLnBrk="0" hangingPunct="1">
        <a:lnSpc>
          <a:spcPct val="90000"/>
        </a:lnSpc>
        <a:spcBef>
          <a:spcPts val="1706"/>
        </a:spcBef>
        <a:buFont typeface="Arial" panose="020B0604020202020204" pitchFamily="34" charset="0"/>
        <a:buChar char="•"/>
        <a:defRPr sz="6824" kern="1200">
          <a:solidFill>
            <a:schemeClr val="tx1"/>
          </a:solidFill>
          <a:latin typeface="+mn-lt"/>
          <a:ea typeface="+mn-ea"/>
          <a:cs typeface="+mn-cs"/>
        </a:defRPr>
      </a:lvl3pPr>
      <a:lvl4pPr marL="5459882" indent="-779983" algn="l" defTabSz="3119933" rtl="0" eaLnBrk="1" latinLnBrk="0" hangingPunct="1">
        <a:lnSpc>
          <a:spcPct val="90000"/>
        </a:lnSpc>
        <a:spcBef>
          <a:spcPts val="1706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4pPr>
      <a:lvl5pPr marL="7019849" indent="-779983" algn="l" defTabSz="3119933" rtl="0" eaLnBrk="1" latinLnBrk="0" hangingPunct="1">
        <a:lnSpc>
          <a:spcPct val="90000"/>
        </a:lnSpc>
        <a:spcBef>
          <a:spcPts val="1706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5pPr>
      <a:lvl6pPr marL="8579815" indent="-779983" algn="l" defTabSz="3119933" rtl="0" eaLnBrk="1" latinLnBrk="0" hangingPunct="1">
        <a:lnSpc>
          <a:spcPct val="90000"/>
        </a:lnSpc>
        <a:spcBef>
          <a:spcPts val="1706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6pPr>
      <a:lvl7pPr marL="10139782" indent="-779983" algn="l" defTabSz="3119933" rtl="0" eaLnBrk="1" latinLnBrk="0" hangingPunct="1">
        <a:lnSpc>
          <a:spcPct val="90000"/>
        </a:lnSpc>
        <a:spcBef>
          <a:spcPts val="1706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7pPr>
      <a:lvl8pPr marL="11699748" indent="-779983" algn="l" defTabSz="3119933" rtl="0" eaLnBrk="1" latinLnBrk="0" hangingPunct="1">
        <a:lnSpc>
          <a:spcPct val="90000"/>
        </a:lnSpc>
        <a:spcBef>
          <a:spcPts val="1706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8pPr>
      <a:lvl9pPr marL="13259714" indent="-779983" algn="l" defTabSz="3119933" rtl="0" eaLnBrk="1" latinLnBrk="0" hangingPunct="1">
        <a:lnSpc>
          <a:spcPct val="90000"/>
        </a:lnSpc>
        <a:spcBef>
          <a:spcPts val="1706"/>
        </a:spcBef>
        <a:buFont typeface="Arial" panose="020B0604020202020204" pitchFamily="34" charset="0"/>
        <a:buChar char="•"/>
        <a:defRPr sz="61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9933" rtl="0" eaLnBrk="1" latinLnBrk="0" hangingPunct="1">
        <a:defRPr sz="6142" kern="1200">
          <a:solidFill>
            <a:schemeClr val="tx1"/>
          </a:solidFill>
          <a:latin typeface="+mn-lt"/>
          <a:ea typeface="+mn-ea"/>
          <a:cs typeface="+mn-cs"/>
        </a:defRPr>
      </a:lvl1pPr>
      <a:lvl2pPr marL="1559966" algn="l" defTabSz="3119933" rtl="0" eaLnBrk="1" latinLnBrk="0" hangingPunct="1">
        <a:defRPr sz="6142" kern="1200">
          <a:solidFill>
            <a:schemeClr val="tx1"/>
          </a:solidFill>
          <a:latin typeface="+mn-lt"/>
          <a:ea typeface="+mn-ea"/>
          <a:cs typeface="+mn-cs"/>
        </a:defRPr>
      </a:lvl2pPr>
      <a:lvl3pPr marL="3119933" algn="l" defTabSz="3119933" rtl="0" eaLnBrk="1" latinLnBrk="0" hangingPunct="1">
        <a:defRPr sz="6142" kern="1200">
          <a:solidFill>
            <a:schemeClr val="tx1"/>
          </a:solidFill>
          <a:latin typeface="+mn-lt"/>
          <a:ea typeface="+mn-ea"/>
          <a:cs typeface="+mn-cs"/>
        </a:defRPr>
      </a:lvl3pPr>
      <a:lvl4pPr marL="4679899" algn="l" defTabSz="3119933" rtl="0" eaLnBrk="1" latinLnBrk="0" hangingPunct="1">
        <a:defRPr sz="6142" kern="1200">
          <a:solidFill>
            <a:schemeClr val="tx1"/>
          </a:solidFill>
          <a:latin typeface="+mn-lt"/>
          <a:ea typeface="+mn-ea"/>
          <a:cs typeface="+mn-cs"/>
        </a:defRPr>
      </a:lvl4pPr>
      <a:lvl5pPr marL="6239866" algn="l" defTabSz="3119933" rtl="0" eaLnBrk="1" latinLnBrk="0" hangingPunct="1">
        <a:defRPr sz="6142" kern="1200">
          <a:solidFill>
            <a:schemeClr val="tx1"/>
          </a:solidFill>
          <a:latin typeface="+mn-lt"/>
          <a:ea typeface="+mn-ea"/>
          <a:cs typeface="+mn-cs"/>
        </a:defRPr>
      </a:lvl5pPr>
      <a:lvl6pPr marL="7799832" algn="l" defTabSz="3119933" rtl="0" eaLnBrk="1" latinLnBrk="0" hangingPunct="1">
        <a:defRPr sz="6142" kern="1200">
          <a:solidFill>
            <a:schemeClr val="tx1"/>
          </a:solidFill>
          <a:latin typeface="+mn-lt"/>
          <a:ea typeface="+mn-ea"/>
          <a:cs typeface="+mn-cs"/>
        </a:defRPr>
      </a:lvl6pPr>
      <a:lvl7pPr marL="9359798" algn="l" defTabSz="3119933" rtl="0" eaLnBrk="1" latinLnBrk="0" hangingPunct="1">
        <a:defRPr sz="6142" kern="1200">
          <a:solidFill>
            <a:schemeClr val="tx1"/>
          </a:solidFill>
          <a:latin typeface="+mn-lt"/>
          <a:ea typeface="+mn-ea"/>
          <a:cs typeface="+mn-cs"/>
        </a:defRPr>
      </a:lvl7pPr>
      <a:lvl8pPr marL="10919765" algn="l" defTabSz="3119933" rtl="0" eaLnBrk="1" latinLnBrk="0" hangingPunct="1">
        <a:defRPr sz="6142" kern="1200">
          <a:solidFill>
            <a:schemeClr val="tx1"/>
          </a:solidFill>
          <a:latin typeface="+mn-lt"/>
          <a:ea typeface="+mn-ea"/>
          <a:cs typeface="+mn-cs"/>
        </a:defRPr>
      </a:lvl8pPr>
      <a:lvl9pPr marL="12479731" algn="l" defTabSz="3119933" rtl="0" eaLnBrk="1" latinLnBrk="0" hangingPunct="1">
        <a:defRPr sz="61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86530" y="203090"/>
            <a:ext cx="15110055" cy="850985"/>
          </a:xfrm>
        </p:spPr>
        <p:txBody>
          <a:bodyPr>
            <a:normAutofit fontScale="90000"/>
          </a:bodyPr>
          <a:lstStyle/>
          <a:p>
            <a:r>
              <a:rPr lang="pt-PT" sz="6378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3575580" y="1610647"/>
            <a:ext cx="15531953" cy="1031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720" dirty="0">
                <a:solidFill>
                  <a:schemeClr val="tx1"/>
                </a:solidFill>
              </a:rPr>
              <a:t>Autores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09074" y="3507788"/>
            <a:ext cx="11456480" cy="6986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sz="372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Introdução:</a:t>
            </a:r>
          </a:p>
          <a:p>
            <a:endParaRPr lang="pt-PT" sz="372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sz="372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r>
              <a:rPr lang="pt-PT" sz="37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P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Palavras-chave:</a:t>
            </a:r>
          </a:p>
          <a:p>
            <a:endParaRPr lang="pt-PT" sz="140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09074" y="10874522"/>
            <a:ext cx="11456480" cy="39594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pt-PT" sz="372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Métodos/etapas do projeto/Atividades:</a:t>
            </a:r>
          </a:p>
          <a:p>
            <a:pPr algn="just"/>
            <a:endParaRPr lang="pt-PT" sz="372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sz="140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2395298" y="7980076"/>
            <a:ext cx="19594914" cy="39594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PT" sz="372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Figura:</a:t>
            </a: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2395299" y="12496049"/>
            <a:ext cx="19594914" cy="59670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PT" sz="372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Conclusões/Notas Finais: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0E7CE32-5857-56CF-AC3C-C02B3551F8EB}"/>
              </a:ext>
            </a:extLst>
          </p:cNvPr>
          <p:cNvSpPr/>
          <p:nvPr/>
        </p:nvSpPr>
        <p:spPr>
          <a:xfrm>
            <a:off x="12395298" y="3507789"/>
            <a:ext cx="19594913" cy="41582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PT" sz="372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Resultados:</a:t>
            </a:r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A063879-E788-8942-F9DF-AE59FDF4D34B}"/>
              </a:ext>
            </a:extLst>
          </p:cNvPr>
          <p:cNvSpPr/>
          <p:nvPr/>
        </p:nvSpPr>
        <p:spPr>
          <a:xfrm>
            <a:off x="409074" y="15263804"/>
            <a:ext cx="11456480" cy="68502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pt-PT" sz="372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Figura:</a:t>
            </a:r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57F24FA-8AB5-4783-8530-BD142D2C1627}"/>
              </a:ext>
            </a:extLst>
          </p:cNvPr>
          <p:cNvSpPr/>
          <p:nvPr/>
        </p:nvSpPr>
        <p:spPr>
          <a:xfrm>
            <a:off x="12395298" y="19019627"/>
            <a:ext cx="19594916" cy="30944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defTabSz="24299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Bibliografia:</a:t>
            </a:r>
          </a:p>
          <a:p>
            <a:endParaRPr lang="pt-PT" sz="372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9B79DD-FFCF-3803-B95E-DD14E9BB7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14021" cy="31960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31FCEF7-9131-8B9D-3F5F-891FC41A0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3572" y="22333650"/>
            <a:ext cx="1845716" cy="9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38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877</TotalTime>
  <Words>30</Words>
  <Application>Microsoft Office PowerPoint</Application>
  <PresentationFormat>Personalizados</PresentationFormat>
  <Paragraphs>18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Office 2013 - 2022</vt:lpstr>
      <vt:lpstr>Título: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 Jose bule</dc:creator>
  <cp:lastModifiedBy>Revisor</cp:lastModifiedBy>
  <cp:revision>52</cp:revision>
  <cp:lastPrinted>2019-11-08T15:31:33Z</cp:lastPrinted>
  <dcterms:created xsi:type="dcterms:W3CDTF">2019-10-20T10:32:10Z</dcterms:created>
  <dcterms:modified xsi:type="dcterms:W3CDTF">2025-02-26T10:37:20Z</dcterms:modified>
</cp:coreProperties>
</file>