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601200" cy="12801600" type="A3"/>
  <p:notesSz cx="6858000" cy="9144000"/>
  <p:defaultTextStyle>
    <a:defPPr>
      <a:defRPr lang="pt-PT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7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22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655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493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47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074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248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650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365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170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9549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328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1E3F9-5C83-4D85-AC07-8C71D11B7D38}" type="datetimeFigureOut">
              <a:rPr lang="pt-PT" smtClean="0"/>
              <a:t>16/04/2025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F3EF2-337C-41E1-9129-25545626B6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558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38" y="199798"/>
            <a:ext cx="3375682" cy="678025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1057"/>
              </p:ext>
            </p:extLst>
          </p:nvPr>
        </p:nvGraphicFramePr>
        <p:xfrm>
          <a:off x="198438" y="877823"/>
          <a:ext cx="9158923" cy="11677615"/>
        </p:xfrm>
        <a:graphic>
          <a:graphicData uri="http://schemas.openxmlformats.org/drawingml/2006/table">
            <a:tbl>
              <a:tblPr/>
              <a:tblGrid>
                <a:gridCol w="3571666">
                  <a:extLst>
                    <a:ext uri="{9D8B030D-6E8A-4147-A177-3AD203B41FA5}">
                      <a16:colId xmlns:a16="http://schemas.microsoft.com/office/drawing/2014/main" val="3788246326"/>
                    </a:ext>
                  </a:extLst>
                </a:gridCol>
                <a:gridCol w="1993882">
                  <a:extLst>
                    <a:ext uri="{9D8B030D-6E8A-4147-A177-3AD203B41FA5}">
                      <a16:colId xmlns:a16="http://schemas.microsoft.com/office/drawing/2014/main" val="4030930831"/>
                    </a:ext>
                  </a:extLst>
                </a:gridCol>
                <a:gridCol w="3593375">
                  <a:extLst>
                    <a:ext uri="{9D8B030D-6E8A-4147-A177-3AD203B41FA5}">
                      <a16:colId xmlns:a16="http://schemas.microsoft.com/office/drawing/2014/main" val="2067610749"/>
                    </a:ext>
                  </a:extLst>
                </a:gridCol>
              </a:tblGrid>
              <a:tr h="227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P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Festival de Ciência´25 -Dia da ECT - 29 de abril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048404"/>
                  </a:ext>
                </a:extLst>
              </a:tr>
              <a:tr h="227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P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de ATIVIDADES-Pólo da Mitra-14:00|17:30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78791"/>
                  </a:ext>
                </a:extLst>
              </a:tr>
              <a:tr h="126846">
                <a:tc>
                  <a:txBody>
                    <a:bodyPr/>
                    <a:lstStyle/>
                    <a:p>
                      <a:pPr algn="l" fontAlgn="b"/>
                      <a:endParaRPr lang="pt-PT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PT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120141"/>
                  </a:ext>
                </a:extLst>
              </a:tr>
              <a:tr h="3224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ATIVIDADES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DEPARTAMENTO/CENTRO INVESTIGAÇÃO/LABORATÓRIO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EQUIPA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48914"/>
                  </a:ext>
                </a:extLst>
              </a:tr>
              <a:tr h="17441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1BIO - Vem conhecer os cogumelos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Biologia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Celeste Santos e Silva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397594"/>
                  </a:ext>
                </a:extLst>
              </a:tr>
              <a:tr h="15855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2 BIO - Não os vemos, mas eles existem... Seres unicelulares aquáticos!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Luísa Fialho, Rita Azedo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96713"/>
                  </a:ext>
                </a:extLst>
              </a:tr>
              <a:tr h="269546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3 BIO - O papel da biologia molecular e da biotecnologia no desenvolvimento de “super” plantas.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Hélia Cardoso, Lénia Rodrigues, Catarina Campos, Catarina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Estévão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Mónica Marques, Rita Pires,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Valeriya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Ustymenko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Rafaela Santos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405842"/>
                  </a:ext>
                </a:extLst>
              </a:tr>
              <a:tr h="25369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4 BIO  - Uma Espécie de Cada Vez!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Anabela Belo (planificação); Paula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Matono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Mariana Fernandes e Gabriela Gomes (presencialmente)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2496743"/>
                  </a:ext>
                </a:extLst>
              </a:tr>
              <a:tr h="23255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DEM - Flyng Robots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Engenharia Mecatrónica &amp;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Catedra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Ceiia</a:t>
                      </a:r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Mouhaydine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Tlemcani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, Lourenço da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Saude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; 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Oumaima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Mesbahi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;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Souhila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Chabane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; Leonardo Andrade; Nuno Santos e André  Albino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37901"/>
                  </a:ext>
                </a:extLst>
              </a:tr>
              <a:tr h="23255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DER-</a:t>
                      </a:r>
                      <a:r>
                        <a:rPr lang="pt-PT" sz="800" b="1" i="1" u="none" strike="noStrike" baseline="0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Encontrar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 tesouro com ajuda dos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satélites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Engenharia Rural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Adélia Sousa e Rodrigo </a:t>
                      </a:r>
                      <a:r>
                        <a:rPr lang="pt-PT" sz="800" b="0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Rodrigues</a:t>
                      </a:r>
                      <a:endParaRPr lang="pt-PT" sz="800" b="0" i="0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199995"/>
                  </a:ext>
                </a:extLst>
              </a:tr>
              <a:tr h="20612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DER-</a:t>
                      </a:r>
                      <a:r>
                        <a:rPr lang="pt-PT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 podemos fazer com os satélites da Agência Espacial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Europeia.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José Rafael da Silva e Adélia Sousa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191144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algn="ctr" fontAlgn="t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DFIS - Lançamento de balão livre não tripulado (BLNT) com radiossondagem meteorológica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Física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Miguel Potes, Daniele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Bortoli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, Flávio Couto, Vanda Salgueiro, Maria João Costa, Rui Salgado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524746"/>
                  </a:ext>
                </a:extLst>
              </a:tr>
              <a:tr h="20083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2 DFIS - Demonstração de Bancada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Bento Caldeira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69689"/>
                  </a:ext>
                </a:extLst>
              </a:tr>
              <a:tr h="24312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3 DFIS - Demonstrações sobre:  Fluxo sanguíneo e viscosidade -O ponto cego e a estrutura da retina- Ondas sonoras e audição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David </a:t>
                      </a:r>
                      <a:r>
                        <a:rPr lang="pt-PT" sz="800" b="0" i="0" u="none" strike="noStrike" dirty="0" err="1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Berry</a:t>
                      </a:r>
                      <a:endParaRPr lang="pt-PT" sz="8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412621"/>
                  </a:ext>
                </a:extLst>
              </a:tr>
              <a:tr h="39639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DFIT-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Quem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causa doenças nas plantas? Vem conhecer e aprender a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identificar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Fitotecnia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Maria do Rosário Félix, Maria Doroteia Campos, André Albuquerque, Filipa Santos, Tomás Monteiro, Mariana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Patanita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, Joana Ribeiro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15485"/>
                  </a:ext>
                </a:extLst>
              </a:tr>
              <a:tr h="16384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2 DFIT -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que é a sementeira direta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Ricardo Freixial, José Calado Barros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879204"/>
                  </a:ext>
                </a:extLst>
              </a:tr>
              <a:tr h="16912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3 DFIT-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Avaliar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 açúcar dos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frutos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Ana Elisa Rato, Gabriela Murta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587250"/>
                  </a:ext>
                </a:extLst>
              </a:tr>
              <a:tr h="20083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4 DFIT -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memória dos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cheiros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Maria João Cabrita, Raquel Garcia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89472"/>
                  </a:ext>
                </a:extLst>
              </a:tr>
              <a:tr h="20083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5 DFIT -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À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descoberta do mundo do azeite - da produção à prova sensorial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Maria João Cabrita, Raquel Garcia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455057"/>
                  </a:ext>
                </a:extLst>
              </a:tr>
              <a:tr h="20083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DGEO  -  </a:t>
                      </a:r>
                      <a:r>
                        <a:rPr lang="pt-PT" sz="800" b="1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seu a seu </a:t>
                      </a:r>
                      <a:r>
                        <a:rPr lang="pt-PT" sz="800" b="1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dono</a:t>
                      </a:r>
                      <a:endParaRPr lang="pt-PT" sz="800" b="1" i="0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Geociências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Diogo Costa</a:t>
                      </a:r>
                      <a:r>
                        <a:rPr lang="pt-PT" sz="800" b="0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, Jorge 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Pedro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133421"/>
                  </a:ext>
                </a:extLst>
              </a:tr>
              <a:tr h="15327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2 DGEO  -  </a:t>
                      </a:r>
                      <a:r>
                        <a:rPr lang="pt-PT" sz="800" b="1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Mundo sem Engenharia – Já pensaste como seria?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Isabel Duarte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94190"/>
                  </a:ext>
                </a:extLst>
              </a:tr>
              <a:tr h="16912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DMAT - 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Jogos </a:t>
                      </a:r>
                      <a:r>
                        <a:rPr lang="pt-PT" sz="800" b="1" i="1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com um Toque </a:t>
                      </a:r>
                      <a:r>
                        <a:rPr lang="pt-PT" sz="800" b="1" i="1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Matemático</a:t>
                      </a:r>
                      <a:endParaRPr lang="pt-PT" sz="800" b="1" i="1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Matemática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Bruno Dinis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785459"/>
                  </a:ext>
                </a:extLst>
              </a:tr>
              <a:tr h="20612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DMAT- Matemática e Arquitetura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Matemática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Carlos Ramos e João Dias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898096"/>
                  </a:ext>
                </a:extLst>
              </a:tr>
              <a:tr h="20612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DMAT-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Fractais 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há muitos, mas cada um pode ter o seu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!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 Fernandes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05998"/>
                  </a:ext>
                </a:extLst>
              </a:tr>
              <a:tr h="20612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DMAT-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Como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mentir com a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Estatística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Dulce Gomes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849089"/>
                  </a:ext>
                </a:extLst>
              </a:tr>
              <a:tr h="28540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1 DMV - 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Os alimentos são sempre nossos amigos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  <a:endParaRPr lang="pt-PT" sz="8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Medicina Veterinária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Sónia Lucena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Maria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Bráz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Marta 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Laranjo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Guilhermina 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Pias 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Sara 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Conceição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22178"/>
                  </a:ext>
                </a:extLst>
              </a:tr>
              <a:tr h="28540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2 DMV - 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Olá </a:t>
                      </a:r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Sr. 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Parasita</a:t>
                      </a:r>
                      <a:endParaRPr lang="pt-PT" sz="8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Ludovina Padre, Maria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Bráz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Sónia Lucena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474461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DPAO - </a:t>
                      </a:r>
                      <a:r>
                        <a:rPr lang="pt-PT" sz="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Peddy-Paper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Paisagem, Ambiente e Ordenamento  e Centro de Ciências do Mar e do Ambiente  (MARE)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André Carmo e José Rojas | Beatriz Freitas, Mariana Jordão e Maria Inês Guerreiro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26549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DPAO- 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Alerta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invasoras!! Um passeio até à Ribeira de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Valverde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Mafalda Gama, Filipe Banha, Pedro Brandão, João Rato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538736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DPAO-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À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descoberta da idade das árvores e arbustos de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Portugal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Carlos Pinto Gomes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Diogo 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Sá 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Beatriz 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Romão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730805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DPAO-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 uma história sobre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água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(documentário)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Ilhéu</a:t>
                      </a:r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94308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DPAO- Carbono, um quebra-cabeças de todos nós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 Marinho,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Carmen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Vásquez</a:t>
                      </a: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 Teresa Batista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54937"/>
                  </a:ext>
                </a:extLst>
              </a:tr>
              <a:tr h="25369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DQB - Água: o ouro do seculo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XXI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Química e Bioquímica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 Paula Pinto; Ana Dordio e Alfredo Carvalho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62736"/>
                  </a:ext>
                </a:extLst>
              </a:tr>
              <a:tr h="22726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DQB -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Compostagem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do desperdício à solução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verde                             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Ana Paula Pinto; Ana Dordio e Alfredo Carvalho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212652"/>
                  </a:ext>
                </a:extLst>
              </a:tr>
              <a:tr h="23255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DQB- </a:t>
                      </a:r>
                      <a:r>
                        <a:rPr lang="pt-PT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Quizz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por Tabela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Cristina 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Galacho</a:t>
                      </a:r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987760"/>
                  </a:ext>
                </a:extLst>
              </a:tr>
              <a:tr h="36468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DZOO -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Conhecer a Zootecnia,</a:t>
                      </a:r>
                      <a:r>
                        <a:rPr lang="pt-PT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ciência da produção animal 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Zootecnia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Rui Charneca,  Alfredo Pereira, Maria João Lança, Ana Faustino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246059"/>
                  </a:ext>
                </a:extLst>
              </a:tr>
              <a:tr h="258976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DZOO -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quem 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 o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quê 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Maria Isabel Ferraz de Oliveira, Maria da Graça Machado.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915175"/>
                  </a:ext>
                </a:extLst>
              </a:tr>
              <a:tr h="36468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LAUE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-Gestão 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Água no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Alentejo 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Laboratório da Água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Manuela Morais, Amália Oliveira, Helena novais, </a:t>
                      </a:r>
                      <a:r>
                        <a:rPr lang="pt-PT" sz="800" b="0" i="0" u="none" strike="noStrike" dirty="0" err="1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Ines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Mavioso, Maria Cordeiro, Ângela Guerra e Patrícia Machado.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319072"/>
                  </a:ext>
                </a:extLst>
              </a:tr>
              <a:tr h="36468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LA -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Contaminação 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Remediação de Solos/Sedimentos: a sua influência no meio agrícola e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ambiental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Laboratório AmbiTerra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Rita Fonseca; Ana Catarina Pinho; Roberto Silva; Joana Araújo; Paulo Albardeiro; Victor Tavares; Maria das Dores Grilo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181016"/>
                  </a:ext>
                </a:extLst>
              </a:tr>
              <a:tr h="27483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LA- Vem descobrir como funciona o Laboratório AmbiTerra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091801"/>
                  </a:ext>
                </a:extLst>
              </a:tr>
              <a:tr h="269546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LH-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Barraca 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</a:t>
                      </a:r>
                      <a:r>
                        <a:rPr lang="pt-PT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Hércules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Laboratório HERCULES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António Candeias e Investigadores do Laboratório Hercules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002969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1 CIEMAR- </a:t>
                      </a:r>
                      <a:r>
                        <a:rPr lang="pt-PT" sz="800" b="1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Mamíferos </a:t>
                      </a:r>
                      <a:r>
                        <a:rPr lang="pt-PT" sz="800" b="1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e répteis marinhos - o que são e por que dão à costa</a:t>
                      </a:r>
                      <a:r>
                        <a:rPr lang="pt-PT" sz="800" b="1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  <a:endParaRPr lang="pt-PT" sz="800" b="1" i="0" u="none" strike="noStrike" dirty="0">
                        <a:solidFill>
                          <a:srgbClr val="1F1F1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Laboratório de Ciências  do Mar (CIEMAR)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Francisco Neves e Beatriz Reis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382959"/>
                  </a:ext>
                </a:extLst>
              </a:tr>
              <a:tr h="24312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2 CIEMAR - Reunião de Familia: o jogo das conchas de Moçambique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Vasco Rosado e Teresa Cruz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05185"/>
                  </a:ext>
                </a:extLst>
              </a:tr>
              <a:tr h="20083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ICT- Oficina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pt-PT" sz="8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Fósseis </a:t>
                      </a:r>
                      <a:r>
                        <a:rPr lang="pt-PT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 </a:t>
                      </a:r>
                      <a:r>
                        <a:rPr lang="pt-PT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Vivo</a:t>
                      </a:r>
                      <a:endParaRPr lang="pt-PT" sz="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Instituto e Ciências da Terra (ICT)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Gonçalo Silvério, Roberto Silva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155128"/>
                  </a:ext>
                </a:extLst>
              </a:tr>
              <a:tr h="19026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ICT - Percurso Geológico da Mitra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Alexandre Araújo, Gonçalo Silvério, Noel Moreira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077233"/>
                  </a:ext>
                </a:extLst>
              </a:tr>
              <a:tr h="17969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ICT - 'Modelos tridimensionais obtidos por voo drone (visual);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Nogueira, Marcelo Silva, José Roseiro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723862"/>
                  </a:ext>
                </a:extLst>
              </a:tr>
              <a:tr h="25479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ICT- Demonstração de um voo de </a:t>
                      </a:r>
                      <a:r>
                        <a:rPr lang="pt-PT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drone</a:t>
                      </a:r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com sessão de perguntas e respostas sobre conceitos e fundamentos do </a:t>
                      </a:r>
                      <a:r>
                        <a:rPr lang="pt-PT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drone</a:t>
                      </a:r>
                      <a:endParaRPr lang="pt-P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Nogueira, Marcelo Silva, José Roseiro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250379"/>
                  </a:ext>
                </a:extLst>
              </a:tr>
              <a:tr h="26426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1 MED - 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Os </a:t>
                      </a:r>
                      <a:r>
                        <a:rPr lang="pt-PT" sz="800" b="1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animais mais abundantes do </a:t>
                      </a:r>
                      <a:r>
                        <a:rPr lang="pt-PT" sz="800" b="1" i="0" u="none" strike="noStrike" dirty="0" smtClean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mundo</a:t>
                      </a:r>
                      <a:endParaRPr lang="pt-PT" sz="8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Instituto Mediterrâneo para </a:t>
                      </a:r>
                      <a:r>
                        <a:rPr lang="pt-PT" sz="800" b="0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Agricultura,</a:t>
                      </a:r>
                      <a:r>
                        <a:rPr lang="pt-PT" sz="800" b="0" i="0" u="none" strike="noStrike" baseline="0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PT" sz="800" b="0" i="0" u="none" strike="noStrike" dirty="0" smtClean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Ambiente </a:t>
                      </a:r>
                      <a:r>
                        <a:rPr lang="pt-PT" sz="800" b="0" i="0" u="none" strike="noStrike" dirty="0">
                          <a:solidFill>
                            <a:srgbClr val="1F1F1F"/>
                          </a:solidFill>
                          <a:effectLst/>
                          <a:latin typeface="Calibri" panose="020F0502020204030204" pitchFamily="34" charset="0"/>
                        </a:rPr>
                        <a:t>e Desenvolvimento (MED)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Cláudia Vicente e Margarida </a:t>
                      </a:r>
                      <a:r>
                        <a:rPr lang="pt-P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Espada</a:t>
                      </a:r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404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6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952</Words>
  <Application>Microsoft Office PowerPoint</Application>
  <PresentationFormat>Papel A3 (297x420 mm)</PresentationFormat>
  <Paragraphs>110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Araújo</dc:creator>
  <cp:lastModifiedBy>Alexandre Araújo</cp:lastModifiedBy>
  <cp:revision>9</cp:revision>
  <dcterms:created xsi:type="dcterms:W3CDTF">2025-04-15T17:12:23Z</dcterms:created>
  <dcterms:modified xsi:type="dcterms:W3CDTF">2025-04-16T16:39:30Z</dcterms:modified>
</cp:coreProperties>
</file>